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709" autoAdjust="0"/>
  </p:normalViewPr>
  <p:slideViewPr>
    <p:cSldViewPr>
      <p:cViewPr varScale="1">
        <p:scale>
          <a:sx n="67" d="100"/>
          <a:sy n="67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6ABFD0-2525-4321-991B-91A3C4413223}" type="datetimeFigureOut">
              <a:rPr lang="en-US" smtClean="0"/>
              <a:t>10/6/2010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1E7268-BDEC-43CF-A0BB-2D423BF3966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Simple and Compound Machines SOL 3.2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733800"/>
            <a:ext cx="1826971" cy="833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pulley is a simple machine that is a wheel with a rope wrapped around it.</a:t>
            </a:r>
          </a:p>
          <a:p>
            <a:endParaRPr lang="en-US" dirty="0" smtClean="0"/>
          </a:p>
          <a:p>
            <a:r>
              <a:rPr lang="en-US" dirty="0" smtClean="0"/>
              <a:t>Examples: flag pole, crane, and garage door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Documents and Settings\ECPS-User\Local Settings\Temporary Internet Files\Content.IE5\PAMHR9RU\MC9000550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886200"/>
            <a:ext cx="37338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wedge is a simple machine made of two inclined planes back to back, wide at one end and pointed at the other</a:t>
            </a:r>
          </a:p>
          <a:p>
            <a:endParaRPr lang="en-US" dirty="0" smtClean="0"/>
          </a:p>
          <a:p>
            <a:r>
              <a:rPr lang="en-US" dirty="0" smtClean="0"/>
              <a:t>Examples: ax, arrow, and knife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3074" name="Picture 2" descr="C:\Documents and Settings\ECPS-User\Local Settings\Temporary Internet Files\Content.IE5\PAMHR9RU\MC90034992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1" y="4191000"/>
            <a:ext cx="31242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Inclined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inclined plane is a flat surface that is higher at one end, a ramp</a:t>
            </a:r>
          </a:p>
          <a:p>
            <a:endParaRPr lang="en-US" dirty="0" smtClean="0"/>
          </a:p>
          <a:p>
            <a:r>
              <a:rPr lang="en-US" dirty="0" smtClean="0"/>
              <a:t>Examples: wheel chair ramp, moving van ramp, and a sloped road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Documents and Settings\ECPS-User\Local Settings\Temporary Internet Files\Content.IE5\AN5J0SYW\MC9000144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419600"/>
            <a:ext cx="2133600" cy="1399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Wheel and Axle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wheel and axle is a simple machine that is a rod attached to a wheel</a:t>
            </a:r>
          </a:p>
          <a:p>
            <a:endParaRPr lang="en-US" dirty="0" smtClean="0"/>
          </a:p>
          <a:p>
            <a:r>
              <a:rPr lang="en-US" dirty="0" smtClean="0"/>
              <a:t>Examples: doorknob, car, and pencil sharpener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191000"/>
            <a:ext cx="24384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screw is an inclined plane wrapped into a spiral around a cylinder</a:t>
            </a:r>
          </a:p>
          <a:p>
            <a:endParaRPr lang="en-US" dirty="0" smtClean="0"/>
          </a:p>
          <a:p>
            <a:r>
              <a:rPr lang="en-US" dirty="0" smtClean="0"/>
              <a:t>Example: light bulb, jar lid, and clamps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C:\Documents and Settings\ECPS-User\Local Settings\Temporary Internet Files\Content.IE5\PAMHR9RU\MC90043261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267200"/>
            <a:ext cx="2286000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lever is a straight bar that moves on a fixed point.</a:t>
            </a:r>
          </a:p>
          <a:p>
            <a:endParaRPr lang="en-US" dirty="0" smtClean="0"/>
          </a:p>
          <a:p>
            <a:r>
              <a:rPr lang="en-US" dirty="0" smtClean="0"/>
              <a:t>Examples: hammer, crowbar, and see-saw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C:\Documents and Settings\ECPS-User\Local Settings\Temporary Internet Files\Content.IE5\6B01K6VK\MC9002772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962400"/>
            <a:ext cx="1855318" cy="1790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173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Simple and Compound Machines SOL 3.2</vt:lpstr>
      <vt:lpstr>Pulley</vt:lpstr>
      <vt:lpstr>Wedge</vt:lpstr>
      <vt:lpstr>Inclined Plane</vt:lpstr>
      <vt:lpstr>Wheel and Axle</vt:lpstr>
      <vt:lpstr>Screw</vt:lpstr>
      <vt:lpstr>Lever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and Compound Machines SOL 3.2</dc:title>
  <dc:creator>ECPS-User</dc:creator>
  <cp:lastModifiedBy>ECPS-User</cp:lastModifiedBy>
  <cp:revision>4</cp:revision>
  <dcterms:created xsi:type="dcterms:W3CDTF">2010-10-06T22:26:00Z</dcterms:created>
  <dcterms:modified xsi:type="dcterms:W3CDTF">2010-10-06T23:05:46Z</dcterms:modified>
</cp:coreProperties>
</file>